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3" r:id="rId1"/>
  </p:sldMasterIdLst>
  <p:sldIdLst>
    <p:sldId id="261" r:id="rId2"/>
    <p:sldId id="256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022709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67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986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933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957546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933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2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359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96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6155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46805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8562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A8B7D-3B21-6947-97B5-3EA20057F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0" i="0" dirty="0">
                <a:effectLst/>
                <a:latin typeface=".SFUI-Regular"/>
              </a:rPr>
              <a:t>Effectiveness and importance of a Functional Communication Plan — the lived experience</a:t>
            </a:r>
            <a:br>
              <a:rPr lang="en-US" sz="4800" dirty="0">
                <a:effectLst/>
                <a:latin typeface=".AppleSystemUIFont"/>
              </a:rPr>
            </a:b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D4FCB-4CCF-DD4E-8D8F-52ABE7D320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Joy F. Johnson , M.Ed, M.S.</a:t>
            </a:r>
          </a:p>
        </p:txBody>
      </p:sp>
    </p:spTree>
    <p:extLst>
      <p:ext uri="{BB962C8B-B14F-4D97-AF65-F5344CB8AC3E}">
        <p14:creationId xmlns:p14="http://schemas.microsoft.com/office/powerpoint/2010/main" val="550988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C22BE-5C87-1D43-98C9-820BD483EC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0135" y="1162883"/>
            <a:ext cx="6815669" cy="1515533"/>
          </a:xfrm>
        </p:spPr>
        <p:txBody>
          <a:bodyPr>
            <a:noAutofit/>
          </a:bodyPr>
          <a:lstStyle/>
          <a:p>
            <a:r>
              <a:rPr lang="en-US" sz="4600" b="0" i="0" dirty="0">
                <a:effectLst/>
                <a:latin typeface=".SFUI-Regular"/>
              </a:rPr>
              <a:t>What is considered an ideal Functional Communication Plan?</a:t>
            </a:r>
            <a:br>
              <a:rPr lang="en-US" sz="4600" dirty="0">
                <a:effectLst/>
                <a:latin typeface=".AppleSystemUIFont"/>
              </a:rPr>
            </a:br>
            <a:endParaRPr lang="en-US" sz="4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424329-2500-A44C-AD15-D7C3F6C14B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6958" y="2137872"/>
            <a:ext cx="9000066" cy="3172656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Plays upon the individual’s </a:t>
            </a:r>
            <a:r>
              <a:rPr lang="en-US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strengths and/or existing behavioral repertoire.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Allows the individual to be an active led </a:t>
            </a:r>
            <a:r>
              <a:rPr lang="en-US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rather than being passive recipients of services.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Recognizes vocal communication is not superior.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Considers  that even though an individual may have ability to speak, alternative methods may at times  be more effective or  appropriate.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Considers individual sensory, preferences, aversions and cognitive processing issues in the selection of  functional communication methods.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Considers Neurodiversity ( doesn’t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pathologize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behaviors that are simply atypical and  do not impact quality of life).</a:t>
            </a:r>
            <a:endParaRPr lang="en-US" i="0" u="none" strike="noStrike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540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80C86-6E32-EC42-AE8E-7E94DB56FC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18816" y="105833"/>
            <a:ext cx="8361229" cy="2461381"/>
          </a:xfrm>
        </p:spPr>
        <p:txBody>
          <a:bodyPr>
            <a:noAutofit/>
          </a:bodyPr>
          <a:lstStyle/>
          <a:p>
            <a:r>
              <a:rPr lang="en-US" sz="4600" b="0" i="0" dirty="0">
                <a:effectLst/>
                <a:latin typeface=".SFUI-Regular"/>
              </a:rPr>
              <a:t>What was helpful to me when I was acquiring Functional communication</a:t>
            </a:r>
            <a:br>
              <a:rPr lang="en-US" sz="4600" dirty="0">
                <a:effectLst/>
                <a:latin typeface=".AppleSystemUIFont"/>
              </a:rPr>
            </a:br>
            <a:endParaRPr lang="en-US" sz="4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29B2D-7B8E-1D4A-B396-BCFF5829C5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6286" y="2024095"/>
            <a:ext cx="6831673" cy="1086237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Acknowledging and validating  my nonvocal  verbal behaviors as meaningful.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Recognizing that although I may have the ability to speak , vocalizations may not be the most appropriate mode of communication for 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Recognizing that delayed doesn’t mean never.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Seeing and supporting me as the active led rather than simply a recipient of services.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Comprehensive and continual  assessment of my needs, perspectives, and preferences.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50322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070B3-28BD-5C40-A2C2-AAE3B7F244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103" y="541560"/>
            <a:ext cx="8361229" cy="2098226"/>
          </a:xfrm>
        </p:spPr>
        <p:txBody>
          <a:bodyPr/>
          <a:lstStyle/>
          <a:p>
            <a:r>
              <a:rPr lang="en-US" sz="4600" b="0" i="0" dirty="0">
                <a:effectLst/>
                <a:latin typeface=".SFUI-Regular"/>
              </a:rPr>
              <a:t>What was Not helpful to me when I was acquiring  Functional communication ?</a:t>
            </a:r>
            <a:br>
              <a:rPr lang="en-US" sz="4600" dirty="0">
                <a:effectLst/>
                <a:latin typeface=".AppleSystemUIFont"/>
              </a:rPr>
            </a:br>
            <a:endParaRPr lang="en-US" sz="4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8F1B4-43AE-D445-B38B-18920457D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8953" y="2100037"/>
            <a:ext cx="6831673" cy="1079499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Disregarding my existing nonvocal verbal behaviors (communication attempts).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Classifying  nonvocal verbal behavior is not easily perceived by the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neurotypical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mind  that it is “not  meaningful” or non sensical ( this is subjective and disregards neurodiversity).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Holding the ability to speak as superior  ( this is ableism).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Confusing  a lack of vocalizations as lack of comprehension or intelligence.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acknowledging or including me in conversations relative to my own functional communication.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843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D1739-3F91-DF4F-8900-888DD1B11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>
                <a:effectLst/>
                <a:latin typeface=".SFUI-Regular"/>
              </a:rPr>
              <a:t>What advice do I  have for therapists, parents, educators, </a:t>
            </a:r>
            <a:r>
              <a:rPr lang="en-US" b="0" i="0" dirty="0" err="1">
                <a:effectLst/>
                <a:latin typeface=".SFUI-Regular"/>
              </a:rPr>
              <a:t>nonspeakers</a:t>
            </a:r>
            <a:r>
              <a:rPr lang="en-US" b="0" i="0" dirty="0">
                <a:effectLst/>
                <a:latin typeface=".SFUI-Regular"/>
              </a:rPr>
              <a:t> about how to create and implement effective communication plans?</a:t>
            </a:r>
            <a:br>
              <a:rPr lang="en-US" dirty="0">
                <a:effectLst/>
                <a:latin typeface=".AppleSystemUIFont"/>
              </a:rPr>
            </a:b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B883786-461D-C344-A8F9-478AA6D38A7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219200" y="2895601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  upon the individual’s strengths and/or existing behavioral repertoire.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Allow the individual to be an active led rather than being passive recipients of services.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Recognize vocal communication is not superior.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  that even though an individual may have ability to speak, alternative methods may at times  be more effective or  appropriate.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 individual sensory, preferences, aversions and cognitive processing issues in the selection of  functional communication methods.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 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Neurodiversity ( do not 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pathologize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behaviors that are simply atypical and  do not impact quality of life).</a:t>
            </a:r>
          </a:p>
        </p:txBody>
      </p:sp>
    </p:spTree>
    <p:extLst>
      <p:ext uri="{BB962C8B-B14F-4D97-AF65-F5344CB8AC3E}">
        <p14:creationId xmlns:p14="http://schemas.microsoft.com/office/powerpoint/2010/main" val="218412105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425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.AppleSystemUIFont</vt:lpstr>
      <vt:lpstr>.SFUI-Regular</vt:lpstr>
      <vt:lpstr>Arial</vt:lpstr>
      <vt:lpstr>Franklin Gothic Book</vt:lpstr>
      <vt:lpstr>Times New Roman</vt:lpstr>
      <vt:lpstr>Crop</vt:lpstr>
      <vt:lpstr>Effectiveness and importance of a Functional Communication Plan — the lived experience </vt:lpstr>
      <vt:lpstr>What is considered an ideal Functional Communication Plan? </vt:lpstr>
      <vt:lpstr>What was helpful to me when I was acquiring Functional communication </vt:lpstr>
      <vt:lpstr>What was Not helpful to me when I was acquiring  Functional communication ? </vt:lpstr>
      <vt:lpstr>What advice do I  have for therapists, parents, educators, nonspeakers about how to create and implement effective communication plans?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considered an ideal Functional Communication Plan?</dc:title>
  <dc:creator>Joy Johnson</dc:creator>
  <cp:lastModifiedBy>Melissa Egan</cp:lastModifiedBy>
  <cp:revision>3</cp:revision>
  <dcterms:created xsi:type="dcterms:W3CDTF">2020-09-26T01:42:43Z</dcterms:created>
  <dcterms:modified xsi:type="dcterms:W3CDTF">2020-10-21T11:37:05Z</dcterms:modified>
</cp:coreProperties>
</file>